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357" r:id="rId2"/>
    <p:sldId id="465" r:id="rId3"/>
    <p:sldId id="444" r:id="rId4"/>
    <p:sldId id="475" r:id="rId5"/>
    <p:sldId id="476" r:id="rId6"/>
    <p:sldId id="477" r:id="rId7"/>
    <p:sldId id="479" r:id="rId8"/>
    <p:sldId id="478" r:id="rId9"/>
    <p:sldId id="480" r:id="rId10"/>
    <p:sldId id="474" r:id="rId11"/>
    <p:sldId id="468" r:id="rId12"/>
    <p:sldId id="469" r:id="rId13"/>
    <p:sldId id="481" r:id="rId14"/>
    <p:sldId id="482" r:id="rId15"/>
    <p:sldId id="470" r:id="rId16"/>
    <p:sldId id="483" r:id="rId17"/>
    <p:sldId id="484" r:id="rId18"/>
    <p:sldId id="485" r:id="rId19"/>
    <p:sldId id="486" r:id="rId20"/>
    <p:sldId id="490" r:id="rId21"/>
    <p:sldId id="487" r:id="rId22"/>
    <p:sldId id="488" r:id="rId23"/>
    <p:sldId id="489" r:id="rId24"/>
    <p:sldId id="492" r:id="rId25"/>
    <p:sldId id="493" r:id="rId26"/>
    <p:sldId id="494" r:id="rId27"/>
    <p:sldId id="471" r:id="rId28"/>
    <p:sldId id="472" r:id="rId29"/>
    <p:sldId id="473" r:id="rId30"/>
    <p:sldId id="466" r:id="rId31"/>
  </p:sldIdLst>
  <p:sldSz cx="10160000" cy="5715000"/>
  <p:notesSz cx="9996488" cy="6865938"/>
  <p:embeddedFontLs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 Semilight" panose="020B0502040204020203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AF00AF"/>
    <a:srgbClr val="F2B134"/>
    <a:srgbClr val="112F41"/>
    <a:srgbClr val="4FB99F"/>
    <a:srgbClr val="068587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2230" autoAdjust="0"/>
  </p:normalViewPr>
  <p:slideViewPr>
    <p:cSldViewPr snapToGrid="0">
      <p:cViewPr varScale="1">
        <p:scale>
          <a:sx n="113" d="100"/>
          <a:sy n="113" d="100"/>
        </p:scale>
        <p:origin x="12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7014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1030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59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</a:t>
            </a:r>
            <a:r>
              <a:rPr lang="en-US" altLang="ko-KR" smtClean="0">
                <a:hlinkClick r:id="rId4"/>
              </a:rPr>
              <a:t>wikidocs.net/book/922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96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1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https://wikidocs.net/7014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4"/>
              </a:rPr>
              <a:t>https://wikidocs.net/1030</a:t>
            </a:r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3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390654"/>
            <a:ext cx="25610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수술로봇 </a:t>
            </a:r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팀</a:t>
            </a:r>
            <a:endParaRPr lang="en-US" altLang="ko-KR" sz="1100" b="1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1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도대국</a:t>
            </a:r>
            <a:r>
              <a:rPr lang="ko-KR" altLang="en-US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(Do </a:t>
            </a:r>
            <a:r>
              <a:rPr lang="en-US" altLang="ko-KR" sz="11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Dae</a:t>
            </a:r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100" b="1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Guk</a:t>
            </a:r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연구원</a:t>
            </a:r>
            <a:endParaRPr lang="en-US" altLang="ko-KR" sz="1100" b="1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2019. 07. </a:t>
            </a:r>
            <a:r>
              <a:rPr lang="en-US" altLang="ko-KR" sz="11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05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커리큘럼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05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커리큘럼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05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커리큘럼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Ipython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Ipython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느낌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.ipynb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사용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89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대한 설명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인체 무릎에서 발생되는 운동 역학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움직임의 특성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flexion-extension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rotation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pivot,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gliding movements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연관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extension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동작 시 기본적으로 회전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(rotation)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발생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운동 점과 지지 되는 부분을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pivot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도 존재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bone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(femur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distal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(tibia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proximal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순간적인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미끌림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활공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; gliding)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존재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 운동을 제어하는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가지 요인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articular geometry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ligamentous balance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muscular tension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98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78102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Git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설치하고 사용해보자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인체 무릎에서 발생되는 운동 역학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움직임의 특성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flexion-extension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rotation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pivot,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gliding movements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연관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extension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동작 시 기본적으로 회전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(rotation)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발생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운동 점과 지지 되는 부분을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pivot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도 존재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bone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(femur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distal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(tibia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proximal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순간적인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미끌림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활공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; gliding)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존재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 운동을 제어하는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가지 요인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articular geometry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ligamentous balance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muscular tension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8288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Referece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인체 무릎에서 발생되는 운동 역학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움직임의 특성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flexion-extension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rotation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pivot,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gliding movements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연관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Flexion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extension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동작 시 기본적으로 회전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(rotation)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발생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운동 점과 지지 되는 부분을 바탕으로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pivot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도 존재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bone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(femur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distal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과 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(tibia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proximal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부분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순간적인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미끌림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활공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; gliding)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존재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무릎 운동을 제어하는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가지 요인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articular geometry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ligamentous balance</a:t>
            </a:r>
          </a:p>
          <a:p>
            <a:pPr marL="966216" lvl="2" indent="-342900">
              <a:lnSpc>
                <a:spcPct val="150000"/>
              </a:lnSpc>
              <a:buAutoNum type="arabicParenR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muscular tension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3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이전에는 사람이 곧 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 등등 수 많은 사례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인간이 기계를 발명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 사회의 도래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중요성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ex)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책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인터넷 등등</a:t>
            </a:r>
            <a:endParaRPr lang="en-US" altLang="ko-KR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914119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070183" y="4677275"/>
            <a:ext cx="189987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이러한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것들의 공통점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107492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보로딧츠키 </a:t>
              </a:r>
              <a:r>
                <a:rPr lang="en-US" altLang="ko-KR" sz="130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(Lera Boroditsky</a:t>
              </a:r>
              <a:r>
                <a:rPr lang="en-US" altLang="ko-KR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생각을 효과적으로 하기 위함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언어가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 언어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생각한데로 해볼 수 있음</a:t>
            </a:r>
            <a:endParaRPr lang="en-US" altLang="ko-KR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생각한데로 해볼 수 있음</a:t>
            </a:r>
            <a:endParaRPr lang="en-US" altLang="ko-KR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162704</TotalTime>
  <Words>959</Words>
  <Application>Microsoft Office PowerPoint</Application>
  <PresentationFormat>사용자 지정</PresentationFormat>
  <Paragraphs>202</Paragraphs>
  <Slides>30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Calibri Light</vt:lpstr>
      <vt:lpstr>Wingdings</vt:lpstr>
      <vt:lpstr>Calibri</vt:lpstr>
      <vt:lpstr>맑은 고딕 Semilight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8978</cp:revision>
  <cp:lastPrinted>2017-05-12T04:33:51Z</cp:lastPrinted>
  <dcterms:created xsi:type="dcterms:W3CDTF">2016-12-25T12:14:15Z</dcterms:created>
  <dcterms:modified xsi:type="dcterms:W3CDTF">2019-10-15T12:35:09Z</dcterms:modified>
</cp:coreProperties>
</file>